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4039" r:id="rId6"/>
  </p:sldMasterIdLst>
  <p:notesMasterIdLst>
    <p:notesMasterId r:id="rId16"/>
  </p:notesMasterIdLst>
  <p:handoutMasterIdLst>
    <p:handoutMasterId r:id="rId17"/>
  </p:handoutMasterIdLst>
  <p:sldIdLst>
    <p:sldId id="383" r:id="rId7"/>
    <p:sldId id="443" r:id="rId8"/>
    <p:sldId id="440" r:id="rId9"/>
    <p:sldId id="433" r:id="rId10"/>
    <p:sldId id="438" r:id="rId11"/>
    <p:sldId id="439" r:id="rId12"/>
    <p:sldId id="434" r:id="rId13"/>
    <p:sldId id="437" r:id="rId14"/>
    <p:sldId id="431" r:id="rId15"/>
  </p:sldIdLst>
  <p:sldSz cx="9144000" cy="6858000" type="screen4x3"/>
  <p:notesSz cx="6669088" cy="9926638"/>
  <p:custDataLst>
    <p:tags r:id="rId1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938"/>
    <a:srgbClr val="E7E7E8"/>
    <a:srgbClr val="26B658"/>
    <a:srgbClr val="19D1A2"/>
    <a:srgbClr val="189E30"/>
    <a:srgbClr val="6EC73C"/>
    <a:srgbClr val="C2C3C6"/>
    <a:srgbClr val="69CB66"/>
    <a:srgbClr val="006D34"/>
    <a:srgbClr val="006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5231" autoAdjust="0"/>
  </p:normalViewPr>
  <p:slideViewPr>
    <p:cSldViewPr>
      <p:cViewPr varScale="1">
        <p:scale>
          <a:sx n="104" d="100"/>
          <a:sy n="104" d="100"/>
        </p:scale>
        <p:origin x="1872" y="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-12"/>
    </p:cViewPr>
  </p:notesTextViewPr>
  <p:notesViewPr>
    <p:cSldViewPr>
      <p:cViewPr varScale="1">
        <p:scale>
          <a:sx n="71" d="100"/>
          <a:sy n="71" d="100"/>
        </p:scale>
        <p:origin x="2502" y="4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22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890665" cy="496332"/>
          </a:xfrm>
          <a:prstGeom prst="rect">
            <a:avLst/>
          </a:prstGeom>
        </p:spPr>
        <p:txBody>
          <a:bodyPr vert="horz" lIns="90698" tIns="45350" rIns="90698" bIns="4535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7" y="3"/>
            <a:ext cx="2890665" cy="496332"/>
          </a:xfrm>
          <a:prstGeom prst="rect">
            <a:avLst/>
          </a:prstGeom>
        </p:spPr>
        <p:txBody>
          <a:bodyPr vert="horz" lIns="90698" tIns="45350" rIns="90698" bIns="45350" rtlCol="0"/>
          <a:lstStyle>
            <a:lvl1pPr algn="r">
              <a:defRPr sz="1200"/>
            </a:lvl1pPr>
          </a:lstStyle>
          <a:p>
            <a:pPr>
              <a:defRPr/>
            </a:pPr>
            <a:fld id="{9CD6A292-A14A-45AA-A91A-41134B6CA7FB}" type="datetimeFigureOut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714"/>
            <a:ext cx="2890665" cy="496332"/>
          </a:xfrm>
          <a:prstGeom prst="rect">
            <a:avLst/>
          </a:prstGeom>
        </p:spPr>
        <p:txBody>
          <a:bodyPr vert="horz" lIns="90698" tIns="45350" rIns="90698" bIns="4535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7" y="9428714"/>
            <a:ext cx="2890665" cy="496332"/>
          </a:xfrm>
          <a:prstGeom prst="rect">
            <a:avLst/>
          </a:prstGeom>
        </p:spPr>
        <p:txBody>
          <a:bodyPr vert="horz" lIns="90698" tIns="45350" rIns="90698" bIns="45350" rtlCol="0" anchor="b"/>
          <a:lstStyle>
            <a:lvl1pPr algn="r">
              <a:defRPr sz="1200"/>
            </a:lvl1pPr>
          </a:lstStyle>
          <a:p>
            <a:pPr>
              <a:defRPr/>
            </a:pPr>
            <a:fld id="{C5A58FA7-FF23-4A87-8A49-3B4AB8929D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735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890665" cy="496332"/>
          </a:xfrm>
          <a:prstGeom prst="rect">
            <a:avLst/>
          </a:prstGeom>
        </p:spPr>
        <p:txBody>
          <a:bodyPr vert="horz" lIns="90698" tIns="45350" rIns="90698" bIns="453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7" y="3"/>
            <a:ext cx="2890665" cy="496332"/>
          </a:xfrm>
          <a:prstGeom prst="rect">
            <a:avLst/>
          </a:prstGeom>
        </p:spPr>
        <p:txBody>
          <a:bodyPr vert="horz" lIns="90698" tIns="45350" rIns="90698" bIns="453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690B88-0063-40B1-A4AB-B69F200B6427}" type="datetimeFigureOut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8" tIns="45350" rIns="90698" bIns="4535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600" y="4715952"/>
            <a:ext cx="5335893" cy="4466987"/>
          </a:xfrm>
          <a:prstGeom prst="rect">
            <a:avLst/>
          </a:prstGeom>
        </p:spPr>
        <p:txBody>
          <a:bodyPr vert="horz" wrap="square" lIns="90698" tIns="45350" rIns="90698" bIns="45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714"/>
            <a:ext cx="2890665" cy="496332"/>
          </a:xfrm>
          <a:prstGeom prst="rect">
            <a:avLst/>
          </a:prstGeom>
        </p:spPr>
        <p:txBody>
          <a:bodyPr vert="horz" lIns="90698" tIns="45350" rIns="90698" bIns="453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7" y="9428714"/>
            <a:ext cx="2890665" cy="496332"/>
          </a:xfrm>
          <a:prstGeom prst="rect">
            <a:avLst/>
          </a:prstGeom>
        </p:spPr>
        <p:txBody>
          <a:bodyPr vert="horz" lIns="90698" tIns="45350" rIns="90698" bIns="453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78B672-9693-4A23-A4CF-ED16E415D7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122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0450" y="1263650"/>
            <a:ext cx="4548188" cy="3411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659" indent="-170659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9">
              <a:defRPr/>
            </a:pPr>
            <a:fld id="{5BD4D40F-72A1-4EF9-8A6F-9C16C5A8AEC9}" type="slidenum">
              <a:rPr lang="en-GB">
                <a:solidFill>
                  <a:prstClr val="black"/>
                </a:solidFill>
                <a:latin typeface="Calibri"/>
              </a:rPr>
              <a:pPr defTabSz="934479">
                <a:defRPr/>
              </a:pPr>
              <a:t>1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89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8B672-9693-4A23-A4CF-ED16E415D76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64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8B672-9693-4A23-A4CF-ED16E415D76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763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looked at what individual EU Institutions and agencies are doing on sustainability reporting </a:t>
            </a:r>
            <a:r>
              <a:rPr lang="en-GB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(click).</a:t>
            </a:r>
            <a:endParaRPr lang="en-GB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two European bodies </a:t>
            </a:r>
            <a:r>
              <a:rPr lang="en-GB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 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the European Investment Bank and the EU Intellectual Property Office – have so far published sustainability reports. </a:t>
            </a:r>
          </a:p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 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Institutions and agencies publish incomplete and piecemeal information. Reporting is mainly on how the</a:t>
            </a:r>
            <a:r>
              <a:rPr lang="en-GB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 of an organisation impacts on sustainability but not how sustainability has been integrated into strategy or policy. This risks that important issues are not covered.</a:t>
            </a:r>
          </a:p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two-way interaction: on the one side, the impact an organisation has on climate change and on the other hand, the impact climate change has on the business. </a:t>
            </a:r>
          </a:p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to conclude: No reporting from the Commission and out of 53 bodies, 2 do sustainability reporting.</a:t>
            </a:r>
          </a:p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you could ask why this is the state of affairs? As said before reporting is just the end of a process. We found that the prerequisites are not in place yet. For meaningful reporting to take place there needs to be a strategy, an integration of SDGs into the budget, reporting - and you need to secure that stakeholders can trust this information.  </a:t>
            </a:r>
            <a:endParaRPr lang="en-GB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8B672-9693-4A23-A4CF-ED16E415D76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8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2055813"/>
            <a:ext cx="19319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5220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5220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5220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D7A6-4006-4E62-B41C-EFBA0D3A58AC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48D9E1E8-D0CB-4B4B-BFDE-31FF8174FE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75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767262" y="2780928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6000" y="2780928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102" y="2276872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11960" y="1026207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99857-AD90-4BB4-BF2A-6F75E78D71E2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991F530B-F0FF-4A04-808C-A99D9C2E09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8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80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3B24F-558D-47CC-A919-1726AE3ECAEE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D2E39AE1-DEA4-4C38-9DB0-07FACDA505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787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4679950" y="1557338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79950" y="4019550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6263" y="1557338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6263" y="4019550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76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6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576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6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7763-733D-4342-A4F5-B9CD2321C9D9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FF43D89F-40C5-4F62-8B92-55F401099B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7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744000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2DC6-D1F0-41EA-86CD-EDAF1EBAA2A2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9DC59362-4699-48FD-B18C-3768E5FD8E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785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920" y="1368000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E6FE8-8D56-455A-83AF-947E91F325ED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3ED95BCF-E156-4CE0-9F24-2894FF17EF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167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367999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B7BC8-3699-43EF-B41D-00A623AD4D40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777538BB-53CA-442C-A98D-17DF40CCD9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74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679950" y="1557338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79950" y="4019550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028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69064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3752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DBC0-D3BF-4312-8D6A-731C8103A281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10C21C79-2CE7-49A1-B4A5-E0A5356CED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278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311525" y="1557338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11525" y="4019550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3312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312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3312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312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C1A1-95AB-455C-B5EC-D7121DF97222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FD043338-A30B-4BEC-B6FB-03302314AA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91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76263" y="1557338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6263" y="4019550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576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76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576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76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C7C6-EC47-4776-96ED-B66E25FB61F5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230079C0-66C3-43B9-B111-0366C61A8E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732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12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8A12-2BEA-406E-906F-CF0FD119FAB2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86762EE2-3F31-4E2D-B32A-DA51F1B505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35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576263" y="4508500"/>
            <a:ext cx="2008187" cy="900113"/>
            <a:chOff x="116601" y="5744680"/>
            <a:chExt cx="2088000" cy="936000"/>
          </a:xfrm>
        </p:grpSpPr>
        <p:sp>
          <p:nvSpPr>
            <p:cNvPr id="7" name="Rectangle 6"/>
            <p:cNvSpPr/>
            <p:nvPr/>
          </p:nvSpPr>
          <p:spPr>
            <a:xfrm>
              <a:off x="116601" y="5744680"/>
              <a:ext cx="2088000" cy="9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65" y="5780680"/>
              <a:ext cx="1784072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8064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4032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8064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E26E-45A5-494D-9D9D-8D2AAB4E0BE5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76FBAF0C-8229-4848-89FC-FD8274C545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15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28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80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732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83CDD-59B8-4BDE-89AF-F989E3230B5E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E260EA6B-215F-4258-BB26-37C9D045AB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34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3312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048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576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312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6048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B7B11-2E6E-4DE3-B823-F4CE73305064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6C2D96B7-0FD1-465D-97A7-5A63338B36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443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8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16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24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8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16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24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D820-AC9D-48C1-8F35-8B925FC4E41B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52E7D538-053B-4407-AE03-D75E09FFC5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918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9"/>
          <p:cNvGrpSpPr>
            <a:grpSpLocks/>
          </p:cNvGrpSpPr>
          <p:nvPr/>
        </p:nvGrpSpPr>
        <p:grpSpPr bwMode="auto">
          <a:xfrm>
            <a:off x="576263" y="2447925"/>
            <a:ext cx="8064500" cy="0"/>
            <a:chOff x="576000" y="2448499"/>
            <a:chExt cx="8064000" cy="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15"/>
          <p:cNvGrpSpPr>
            <a:grpSpLocks/>
          </p:cNvGrpSpPr>
          <p:nvPr/>
        </p:nvGrpSpPr>
        <p:grpSpPr bwMode="auto">
          <a:xfrm>
            <a:off x="582613" y="4924425"/>
            <a:ext cx="8064500" cy="0"/>
            <a:chOff x="576000" y="2448499"/>
            <a:chExt cx="8064000" cy="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76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2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680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2628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576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628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680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732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>
              <a:spcBef>
                <a:spcPts val="0"/>
              </a:spcBef>
              <a:defRPr sz="1000"/>
            </a:lvl2pPr>
            <a:lvl3pPr marL="573088" indent="-187325">
              <a:spcBef>
                <a:spcPts val="0"/>
              </a:spcBef>
              <a:defRPr sz="1000"/>
            </a:lvl3pPr>
            <a:lvl4pPr marL="717550" indent="-131763">
              <a:spcBef>
                <a:spcPts val="0"/>
              </a:spcBef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000" y="2673419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5143640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tabLst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76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732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80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628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576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2628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4672246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6732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A232-3C05-4B58-87DA-AAA18A41FB05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D886124A-6175-459B-AA89-EFDD40753A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480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0E797-FAB6-4ED5-9D4C-9FE282BB2412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37881FD3-DE33-4B60-B03C-D6900C183B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028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81013" y="0"/>
            <a:ext cx="4140200" cy="630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514975"/>
            <a:ext cx="647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3960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39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9AEB-2212-443C-99E8-0A7C14E0BC9C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343D1375-FCF7-4818-889E-B85D08A570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373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4043363" cy="27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A5D4-A1F6-46B8-B538-3B30FE9BA98F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1A3C113E-1ED0-4D55-B44C-C3B8BBC6BD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562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000" y="2052000"/>
            <a:ext cx="5220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0" y="2952000"/>
            <a:ext cx="5220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F88F-3854-4885-95FE-2494CE8C138F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40" y="2055474"/>
            <a:ext cx="1932548" cy="93590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 userDrawn="1">
            <p:ph type="body" sz="quarter" idx="13"/>
          </p:nvPr>
        </p:nvSpPr>
        <p:spPr>
          <a:xfrm>
            <a:off x="576000" y="648000"/>
            <a:ext cx="5220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9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8064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0" y="2952000"/>
            <a:ext cx="4032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F88F-3854-4885-95FE-2494CE8C138F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6000" y="4509120"/>
            <a:ext cx="2007692" cy="900000"/>
            <a:chOff x="116601" y="5744680"/>
            <a:chExt cx="2088000" cy="936000"/>
          </a:xfrm>
        </p:grpSpPr>
        <p:sp>
          <p:nvSpPr>
            <p:cNvPr id="9" name="Rectangle 8"/>
            <p:cNvSpPr/>
            <p:nvPr/>
          </p:nvSpPr>
          <p:spPr>
            <a:xfrm>
              <a:off x="116601" y="5744680"/>
              <a:ext cx="2088000" cy="9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65" y="5780680"/>
              <a:ext cx="1784072" cy="864000"/>
            </a:xfrm>
            <a:prstGeom prst="rect">
              <a:avLst/>
            </a:prstGeom>
          </p:spPr>
        </p:pic>
      </p:grp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8064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01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B5B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9157-EC9C-402C-8C30-0852505AECDE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en-GB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/>
        </p:blipFill>
        <p:spPr>
          <a:xfrm>
            <a:off x="7135390" y="6021288"/>
            <a:ext cx="1618643" cy="7126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8227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>
            <a:fillRect/>
          </a:stretch>
        </p:blipFill>
        <p:spPr bwMode="auto">
          <a:xfrm>
            <a:off x="7135813" y="6021288"/>
            <a:ext cx="1617662" cy="712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D73C-E6F7-45D6-8E03-825E8F363414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525344"/>
            <a:ext cx="1800225" cy="252413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C8DA38A5-0068-42C0-955D-10628E0CB4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903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9157-EC9C-402C-8C30-0852505AECDE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47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10260632" cy="6858000"/>
            <a:chOff x="0" y="0"/>
            <a:chExt cx="10260632" cy="68580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" r="781" b="-1"/>
            <a:stretch/>
          </p:blipFill>
          <p:spPr>
            <a:xfrm>
              <a:off x="1116632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0"/>
              <a:ext cx="2267744" cy="6858000"/>
            </a:xfrm>
            <a:prstGeom prst="rect">
              <a:avLst/>
            </a:prstGeom>
            <a:solidFill>
              <a:srgbClr val="00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9157-EC9C-402C-8C30-0852505AECDE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754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9157-EC9C-402C-8C30-0852505AECDE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558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016000"/>
            <a:ext cx="8064000" cy="4248000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56A2-FBC7-4898-80C7-7817A4C76B82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000" y="1368000"/>
            <a:ext cx="8064500" cy="288000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6000" y="1700840"/>
            <a:ext cx="8064500" cy="288000"/>
          </a:xfrm>
        </p:spPr>
        <p:txBody>
          <a:bodyPr/>
          <a:lstStyle>
            <a:lvl1pPr marL="0" indent="0">
              <a:buNone/>
              <a:defRPr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749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56A2-FBC7-4898-80C7-7817A4C76B82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95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8960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8595B"/>
                </a:solidFill>
              </a:defRPr>
            </a:lvl1pPr>
            <a:lvl2pPr>
              <a:defRPr sz="1800">
                <a:solidFill>
                  <a:srgbClr val="58595B"/>
                </a:solidFill>
              </a:defRPr>
            </a:lvl2pPr>
            <a:lvl3pPr>
              <a:defRPr sz="1800">
                <a:solidFill>
                  <a:srgbClr val="58595B"/>
                </a:solidFill>
              </a:defRPr>
            </a:lvl3pPr>
            <a:lvl4pPr>
              <a:defRPr sz="1800">
                <a:solidFill>
                  <a:srgbClr val="58595B"/>
                </a:solidFill>
              </a:defRPr>
            </a:lvl4pPr>
            <a:lvl5pPr>
              <a:defRPr sz="18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7999"/>
            <a:ext cx="3960000" cy="48960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8595B"/>
                </a:solidFill>
              </a:defRPr>
            </a:lvl1pPr>
            <a:lvl2pPr>
              <a:defRPr sz="1800">
                <a:solidFill>
                  <a:srgbClr val="58595B"/>
                </a:solidFill>
              </a:defRPr>
            </a:lvl2pPr>
            <a:lvl3pPr>
              <a:defRPr sz="1800">
                <a:solidFill>
                  <a:srgbClr val="58595B"/>
                </a:solidFill>
              </a:defRPr>
            </a:lvl3pPr>
            <a:lvl4pPr>
              <a:defRPr sz="1800">
                <a:solidFill>
                  <a:srgbClr val="58595B"/>
                </a:solidFill>
              </a:defRPr>
            </a:lvl4pPr>
            <a:lvl5pPr>
              <a:defRPr sz="18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F7F1-71FF-418A-9FAF-3830793BCF6A}" type="datetime1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984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368000"/>
            <a:ext cx="3960000" cy="288000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rgbClr val="B5B9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719312"/>
            <a:ext cx="3960000" cy="45360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8595B"/>
                </a:solidFill>
              </a:defRPr>
            </a:lvl1pPr>
            <a:lvl2pPr>
              <a:defRPr sz="1800">
                <a:solidFill>
                  <a:srgbClr val="58595B"/>
                </a:solidFill>
              </a:defRPr>
            </a:lvl2pPr>
            <a:lvl3pPr>
              <a:defRPr sz="1800">
                <a:solidFill>
                  <a:srgbClr val="58595B"/>
                </a:solidFill>
              </a:defRPr>
            </a:lvl3pPr>
            <a:lvl4pPr>
              <a:defRPr sz="1800">
                <a:solidFill>
                  <a:srgbClr val="58595B"/>
                </a:solidFill>
              </a:defRPr>
            </a:lvl4pPr>
            <a:lvl5pPr>
              <a:defRPr sz="1800">
                <a:solidFill>
                  <a:srgbClr val="58595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00" y="1368000"/>
            <a:ext cx="3960000" cy="288000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rgbClr val="B5B9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00" y="1719312"/>
            <a:ext cx="3960000" cy="45360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8595B"/>
                </a:solidFill>
              </a:defRPr>
            </a:lvl1pPr>
            <a:lvl2pPr>
              <a:defRPr sz="1800">
                <a:solidFill>
                  <a:srgbClr val="58595B"/>
                </a:solidFill>
              </a:defRPr>
            </a:lvl2pPr>
            <a:lvl3pPr>
              <a:defRPr sz="1800">
                <a:solidFill>
                  <a:srgbClr val="58595B"/>
                </a:solidFill>
              </a:defRPr>
            </a:lvl3pPr>
            <a:lvl4pPr>
              <a:defRPr sz="1800">
                <a:solidFill>
                  <a:srgbClr val="58595B"/>
                </a:solidFill>
              </a:defRPr>
            </a:lvl4pPr>
            <a:lvl5pPr>
              <a:defRPr sz="1800">
                <a:solidFill>
                  <a:srgbClr val="58595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163-A7FC-4B63-956A-7CB80102D4CA}" type="datetime1">
              <a:rPr lang="en-GB" smtClean="0"/>
              <a:t>19/11/2019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80000" y="1609957"/>
            <a:ext cx="3816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76000" y="1609957"/>
            <a:ext cx="3816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98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58595B"/>
                </a:solidFill>
              </a:defRPr>
            </a:lvl1pPr>
            <a:lvl2pPr marL="419100" indent="-234950">
              <a:defRPr sz="1400">
                <a:solidFill>
                  <a:srgbClr val="58595B"/>
                </a:solidFill>
              </a:defRPr>
            </a:lvl2pPr>
            <a:lvl3pPr marL="641350" indent="-222250">
              <a:defRPr sz="1400">
                <a:solidFill>
                  <a:srgbClr val="58595B"/>
                </a:solidFill>
              </a:defRPr>
            </a:lvl3pPr>
            <a:lvl4pPr marL="882650" indent="-228600">
              <a:defRPr sz="1400">
                <a:solidFill>
                  <a:srgbClr val="58595B"/>
                </a:solidFill>
              </a:defRPr>
            </a:lvl4pPr>
            <a:lvl5pPr marL="1116013" indent="-228600"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58595B"/>
                </a:solidFill>
              </a:defRPr>
            </a:lvl1pPr>
            <a:lvl2pPr marL="419100" indent="-234950">
              <a:defRPr sz="1400">
                <a:solidFill>
                  <a:srgbClr val="58595B"/>
                </a:solidFill>
              </a:defRPr>
            </a:lvl2pPr>
            <a:lvl3pPr marL="641350" indent="-222250">
              <a:defRPr sz="1400">
                <a:solidFill>
                  <a:srgbClr val="58595B"/>
                </a:solidFill>
              </a:defRPr>
            </a:lvl3pPr>
            <a:lvl4pPr marL="882650" indent="-228600">
              <a:defRPr sz="1400">
                <a:solidFill>
                  <a:srgbClr val="58595B"/>
                </a:solidFill>
              </a:defRPr>
            </a:lvl4pPr>
            <a:lvl5pPr marL="1116013" indent="-228600"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F0F5-B2FB-4916-B302-AF4F1723E1F1}" type="datetime1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58595B"/>
                </a:solidFill>
              </a:defRPr>
            </a:lvl1pPr>
            <a:lvl2pPr marL="419100" indent="-234950">
              <a:defRPr sz="1400">
                <a:solidFill>
                  <a:srgbClr val="58595B"/>
                </a:solidFill>
              </a:defRPr>
            </a:lvl2pPr>
            <a:lvl3pPr marL="641350" indent="-222250">
              <a:defRPr sz="1400">
                <a:solidFill>
                  <a:srgbClr val="58595B"/>
                </a:solidFill>
              </a:defRPr>
            </a:lvl3pPr>
            <a:lvl4pPr marL="882650" indent="-228600">
              <a:defRPr sz="1400">
                <a:solidFill>
                  <a:srgbClr val="58595B"/>
                </a:solidFill>
              </a:defRPr>
            </a:lvl4pPr>
            <a:lvl5pPr marL="1116013" indent="-228600"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80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58595B"/>
                </a:solidFill>
              </a:defRPr>
            </a:lvl1pPr>
            <a:lvl2pPr marL="419100" indent="-234950">
              <a:defRPr sz="1400">
                <a:solidFill>
                  <a:srgbClr val="58595B"/>
                </a:solidFill>
              </a:defRPr>
            </a:lvl2pPr>
            <a:lvl3pPr marL="641350" indent="-222250">
              <a:defRPr sz="1400">
                <a:solidFill>
                  <a:srgbClr val="58595B"/>
                </a:solidFill>
              </a:defRPr>
            </a:lvl3pPr>
            <a:lvl4pPr marL="882650" indent="-228600">
              <a:defRPr sz="1400">
                <a:solidFill>
                  <a:srgbClr val="58595B"/>
                </a:solidFill>
              </a:defRPr>
            </a:lvl4pPr>
            <a:lvl5pPr marL="1116013" indent="-228600"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88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E805-7C72-4054-9287-8459AD483922}" type="datetime1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76000" y="1710000"/>
            <a:ext cx="3960000" cy="190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6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576000" y="4176000"/>
            <a:ext cx="3960000" cy="190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6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10000"/>
            <a:ext cx="3960000" cy="190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76000"/>
            <a:ext cx="3960000" cy="190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680000" y="1556792"/>
            <a:ext cx="388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680000" y="4018926"/>
            <a:ext cx="388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76000" y="1556792"/>
            <a:ext cx="388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76000" y="4018926"/>
            <a:ext cx="388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95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58595B"/>
                </a:solidFill>
              </a:defRPr>
            </a:lvl1pPr>
            <a:lvl2pPr marL="427038" indent="-234950">
              <a:defRPr sz="1400">
                <a:solidFill>
                  <a:srgbClr val="58595B"/>
                </a:solidFill>
              </a:defRPr>
            </a:lvl2pPr>
            <a:lvl3pPr marL="657225" indent="-228600">
              <a:defRPr sz="1400">
                <a:solidFill>
                  <a:srgbClr val="58595B"/>
                </a:solidFill>
              </a:defRPr>
            </a:lvl3pPr>
            <a:lvl4pPr marL="874713" indent="-228600">
              <a:defRPr sz="1400">
                <a:solidFill>
                  <a:srgbClr val="58595B"/>
                </a:solidFill>
              </a:defRPr>
            </a:lvl4pPr>
            <a:lvl5pPr marL="1068388" indent="-180975"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FAA-C692-47E6-A919-08272176B798}" type="datetime1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744000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58595B"/>
                </a:solidFill>
              </a:defRPr>
            </a:lvl1pPr>
            <a:lvl2pPr marL="427038" indent="-234950">
              <a:defRPr sz="1400">
                <a:solidFill>
                  <a:srgbClr val="58595B"/>
                </a:solidFill>
              </a:defRPr>
            </a:lvl2pPr>
            <a:lvl3pPr marL="657225" indent="-228600">
              <a:defRPr sz="1400">
                <a:solidFill>
                  <a:srgbClr val="58595B"/>
                </a:solidFill>
              </a:defRPr>
            </a:lvl3pPr>
            <a:lvl4pPr marL="874713" indent="-228600">
              <a:defRPr sz="1400">
                <a:solidFill>
                  <a:srgbClr val="58595B"/>
                </a:solidFill>
              </a:defRPr>
            </a:lvl4pPr>
            <a:lvl5pPr marL="1068388" indent="-180975"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12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0EB30-6259-4339-BA06-01ADF55394F6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93ED7F12-0653-45F1-AFDD-41BCD31DCE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677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58595B"/>
                </a:solidFill>
              </a:defRPr>
            </a:lvl1pPr>
            <a:lvl2pPr marL="419100" indent="-234950">
              <a:defRPr sz="1400">
                <a:solidFill>
                  <a:srgbClr val="58595B"/>
                </a:solidFill>
              </a:defRPr>
            </a:lvl2pPr>
            <a:lvl3pPr marL="647700" indent="-228600">
              <a:defRPr sz="1400">
                <a:solidFill>
                  <a:srgbClr val="58595B"/>
                </a:solidFill>
              </a:defRPr>
            </a:lvl3pPr>
            <a:lvl4pPr marL="866775" indent="-228600">
              <a:defRPr sz="1400">
                <a:solidFill>
                  <a:srgbClr val="58595B"/>
                </a:solidFill>
              </a:defRPr>
            </a:lvl4pPr>
            <a:lvl5pPr marL="1116013" indent="-228600"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920" y="1368000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58595B"/>
                </a:solidFill>
              </a:defRPr>
            </a:lvl1pPr>
            <a:lvl2pPr marL="419100" indent="-234950">
              <a:defRPr sz="1400">
                <a:solidFill>
                  <a:srgbClr val="58595B"/>
                </a:solidFill>
              </a:defRPr>
            </a:lvl2pPr>
            <a:lvl3pPr marL="657225" indent="-228600">
              <a:defRPr sz="1400">
                <a:solidFill>
                  <a:srgbClr val="58595B"/>
                </a:solidFill>
              </a:defRPr>
            </a:lvl3pPr>
            <a:lvl4pPr marL="882650" indent="-228600">
              <a:defRPr sz="1400">
                <a:solidFill>
                  <a:srgbClr val="58595B"/>
                </a:solidFill>
              </a:defRPr>
            </a:lvl4pPr>
            <a:lvl5pPr marL="1116013" indent="-228600"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8B3D-F803-4DF3-81C3-64AD70D090B5}" type="datetime1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634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7191-20C8-4B1B-845A-5FBCA35CBDD0}" type="datetime1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58595B"/>
                </a:solidFill>
              </a:defRPr>
            </a:lvl1pPr>
            <a:lvl2pPr marL="358775" indent="-174625">
              <a:defRPr sz="1400">
                <a:solidFill>
                  <a:srgbClr val="58595B"/>
                </a:solidFill>
              </a:defRPr>
            </a:lvl2pPr>
            <a:lvl3pPr marL="647700" indent="-228600">
              <a:defRPr sz="1400">
                <a:solidFill>
                  <a:srgbClr val="58595B"/>
                </a:solidFill>
              </a:defRPr>
            </a:lvl3pPr>
            <a:lvl4pPr marL="866775" indent="-228600">
              <a:defRPr sz="1400">
                <a:solidFill>
                  <a:srgbClr val="58595B"/>
                </a:solidFill>
              </a:defRPr>
            </a:lvl4pPr>
            <a:lvl5pPr marL="1116013" indent="-228600"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367999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58595B"/>
                </a:solidFill>
              </a:defRPr>
            </a:lvl1pPr>
            <a:lvl2pPr marL="358775" indent="-174625">
              <a:defRPr sz="1400">
                <a:solidFill>
                  <a:srgbClr val="58595B"/>
                </a:solidFill>
              </a:defRPr>
            </a:lvl2pPr>
            <a:lvl3pPr marL="657225" indent="-228600">
              <a:defRPr sz="1400">
                <a:solidFill>
                  <a:srgbClr val="58595B"/>
                </a:solidFill>
              </a:defRPr>
            </a:lvl3pPr>
            <a:lvl4pPr marL="882650" indent="-228600">
              <a:defRPr sz="1400">
                <a:solidFill>
                  <a:srgbClr val="58595B"/>
                </a:solidFill>
              </a:defRPr>
            </a:lvl4pPr>
            <a:lvl5pPr marL="1116013" indent="-228600"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39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7160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8595B"/>
                </a:solidFill>
              </a:defRPr>
            </a:lvl1pPr>
            <a:lvl2pPr>
              <a:defRPr sz="1800">
                <a:solidFill>
                  <a:srgbClr val="58595B"/>
                </a:solidFill>
              </a:defRPr>
            </a:lvl2pPr>
            <a:lvl3pPr>
              <a:defRPr sz="1800">
                <a:solidFill>
                  <a:srgbClr val="58595B"/>
                </a:solidFill>
              </a:defRPr>
            </a:lvl3pPr>
            <a:lvl4pPr>
              <a:defRPr sz="1800">
                <a:solidFill>
                  <a:srgbClr val="58595B"/>
                </a:solidFill>
              </a:defRPr>
            </a:lvl4pPr>
            <a:lvl5pPr>
              <a:defRPr sz="18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9A33-A7E1-415A-BC83-4DD72EA4C049}" type="datetime1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0000" y="6422400"/>
            <a:ext cx="1800000" cy="252000"/>
          </a:xfrm>
        </p:spPr>
        <p:txBody>
          <a:bodyPr/>
          <a:lstStyle/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02800"/>
            <a:ext cx="3960000" cy="190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69064"/>
            <a:ext cx="3960000" cy="190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3752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680000" y="1556792"/>
            <a:ext cx="3960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680000" y="4018926"/>
            <a:ext cx="3960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43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716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58595B"/>
                </a:solidFill>
              </a:defRPr>
            </a:lvl1pPr>
            <a:lvl2pPr marL="444500" indent="-166688">
              <a:defRPr sz="1400">
                <a:solidFill>
                  <a:srgbClr val="58595B"/>
                </a:solidFill>
              </a:defRPr>
            </a:lvl2pPr>
            <a:lvl3pPr>
              <a:defRPr sz="1400">
                <a:solidFill>
                  <a:srgbClr val="58595B"/>
                </a:solidFill>
              </a:defRPr>
            </a:lvl3pPr>
            <a:lvl4pPr>
              <a:defRPr sz="1400">
                <a:solidFill>
                  <a:srgbClr val="58595B"/>
                </a:solidFill>
              </a:defRPr>
            </a:lvl4pPr>
            <a:lvl5pPr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007A-F4B0-4721-97C2-B561BEC62FFE}" type="datetime1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3312000" y="1702800"/>
            <a:ext cx="5328000" cy="190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312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3312000" y="4169064"/>
            <a:ext cx="5328000" cy="190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312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12000" y="1556792"/>
            <a:ext cx="532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312000" y="4018926"/>
            <a:ext cx="532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42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8000"/>
            <a:ext cx="2592000" cy="4716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58595B"/>
                </a:solidFill>
              </a:defRPr>
            </a:lvl1pPr>
            <a:lvl2pPr marL="444500" indent="-166688">
              <a:defRPr sz="1400">
                <a:solidFill>
                  <a:srgbClr val="58595B"/>
                </a:solidFill>
              </a:defRPr>
            </a:lvl2pPr>
            <a:lvl3pPr>
              <a:defRPr sz="1400">
                <a:solidFill>
                  <a:srgbClr val="58595B"/>
                </a:solidFill>
              </a:defRPr>
            </a:lvl3pPr>
            <a:lvl4pPr>
              <a:defRPr sz="1400">
                <a:solidFill>
                  <a:srgbClr val="58595B"/>
                </a:solidFill>
              </a:defRPr>
            </a:lvl4pPr>
            <a:lvl5pPr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9DFD-065B-4AF7-8721-8DEE40C2D91B}" type="datetime1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576000" y="1702800"/>
            <a:ext cx="5328000" cy="190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76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576000" y="4169064"/>
            <a:ext cx="5328000" cy="190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76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76000" y="1556792"/>
            <a:ext cx="532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76000" y="4018926"/>
            <a:ext cx="532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53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>
                <a:solidFill>
                  <a:srgbClr val="58595B"/>
                </a:solidFill>
              </a:defRPr>
            </a:lvl1pPr>
            <a:lvl2pPr marL="358775" indent="-166688">
              <a:defRPr sz="1200">
                <a:solidFill>
                  <a:srgbClr val="58595B"/>
                </a:solidFill>
              </a:defRPr>
            </a:lvl2pPr>
            <a:lvl3pPr marL="538163" indent="-187325">
              <a:defRPr sz="1200">
                <a:solidFill>
                  <a:srgbClr val="58595B"/>
                </a:solidFill>
              </a:defRPr>
            </a:lvl3pPr>
            <a:lvl4pPr marL="717550" indent="-176213">
              <a:defRPr sz="1200">
                <a:solidFill>
                  <a:srgbClr val="58595B"/>
                </a:solidFill>
              </a:defRPr>
            </a:lvl4pPr>
            <a:lvl5pPr marL="896938" indent="-179388" defTabSz="939800">
              <a:tabLst/>
              <a:defRPr sz="12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168-4A34-4EE7-B789-A36043567802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12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>
                <a:solidFill>
                  <a:srgbClr val="58595B"/>
                </a:solidFill>
              </a:defRPr>
            </a:lvl1pPr>
            <a:lvl2pPr marL="358775" indent="-166688">
              <a:defRPr sz="1200">
                <a:solidFill>
                  <a:srgbClr val="58595B"/>
                </a:solidFill>
              </a:defRPr>
            </a:lvl2pPr>
            <a:lvl3pPr marL="538163" indent="-187325">
              <a:defRPr sz="1200">
                <a:solidFill>
                  <a:srgbClr val="58595B"/>
                </a:solidFill>
              </a:defRPr>
            </a:lvl3pPr>
            <a:lvl4pPr marL="717550" indent="-176213">
              <a:defRPr sz="1200">
                <a:solidFill>
                  <a:srgbClr val="58595B"/>
                </a:solidFill>
              </a:defRPr>
            </a:lvl4pPr>
            <a:lvl5pPr marL="896938" indent="-179388">
              <a:defRPr sz="12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>
                <a:solidFill>
                  <a:srgbClr val="58595B"/>
                </a:solidFill>
              </a:defRPr>
            </a:lvl1pPr>
            <a:lvl2pPr marL="358775" indent="-166688">
              <a:defRPr sz="1200">
                <a:solidFill>
                  <a:srgbClr val="58595B"/>
                </a:solidFill>
              </a:defRPr>
            </a:lvl2pPr>
            <a:lvl3pPr marL="538163" indent="-187325">
              <a:defRPr sz="1200">
                <a:solidFill>
                  <a:srgbClr val="58595B"/>
                </a:solidFill>
              </a:defRPr>
            </a:lvl3pPr>
            <a:lvl4pPr marL="717550" indent="-176213">
              <a:defRPr sz="1200">
                <a:solidFill>
                  <a:srgbClr val="58595B"/>
                </a:solidFill>
              </a:defRPr>
            </a:lvl4pPr>
            <a:lvl5pPr marL="896938" indent="-179388">
              <a:defRPr sz="12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49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>
                <a:solidFill>
                  <a:srgbClr val="58595B"/>
                </a:solidFill>
              </a:defRPr>
            </a:lvl1pPr>
            <a:lvl2pPr marL="376238" indent="-166688">
              <a:defRPr sz="1000">
                <a:solidFill>
                  <a:srgbClr val="58595B"/>
                </a:solidFill>
              </a:defRPr>
            </a:lvl2pPr>
            <a:lvl3pPr marL="573088" indent="-187325">
              <a:defRPr sz="1000">
                <a:solidFill>
                  <a:srgbClr val="58595B"/>
                </a:solidFill>
              </a:defRPr>
            </a:lvl3pPr>
            <a:lvl4pPr marL="717550" indent="-131763">
              <a:defRPr sz="1000">
                <a:solidFill>
                  <a:srgbClr val="58595B"/>
                </a:solidFill>
              </a:defRPr>
            </a:lvl4pPr>
            <a:lvl5pPr marL="879475" indent="-171450">
              <a:tabLst/>
              <a:defRPr sz="10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A6F0-74F8-4A91-91BC-7A1578FD0F3C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28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>
                <a:solidFill>
                  <a:srgbClr val="58595B"/>
                </a:solidFill>
              </a:defRPr>
            </a:lvl1pPr>
            <a:lvl2pPr marL="376238" indent="-166688">
              <a:defRPr sz="1000">
                <a:solidFill>
                  <a:srgbClr val="58595B"/>
                </a:solidFill>
              </a:defRPr>
            </a:lvl2pPr>
            <a:lvl3pPr marL="573088" indent="-187325">
              <a:defRPr sz="1000">
                <a:solidFill>
                  <a:srgbClr val="58595B"/>
                </a:solidFill>
              </a:defRPr>
            </a:lvl3pPr>
            <a:lvl4pPr marL="717550" indent="-131763">
              <a:defRPr sz="1000">
                <a:solidFill>
                  <a:srgbClr val="58595B"/>
                </a:solidFill>
              </a:defRPr>
            </a:lvl4pPr>
            <a:lvl5pPr marL="879475" indent="-171450">
              <a:defRPr sz="10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80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>
                <a:solidFill>
                  <a:srgbClr val="58595B"/>
                </a:solidFill>
              </a:defRPr>
            </a:lvl1pPr>
            <a:lvl2pPr marL="376238" indent="-166688">
              <a:defRPr sz="1000">
                <a:solidFill>
                  <a:srgbClr val="58595B"/>
                </a:solidFill>
              </a:defRPr>
            </a:lvl2pPr>
            <a:lvl3pPr marL="573088" indent="-187325">
              <a:defRPr sz="1000">
                <a:solidFill>
                  <a:srgbClr val="58595B"/>
                </a:solidFill>
              </a:defRPr>
            </a:lvl3pPr>
            <a:lvl4pPr marL="717550" indent="-131763">
              <a:defRPr sz="1000">
                <a:solidFill>
                  <a:srgbClr val="58595B"/>
                </a:solidFill>
              </a:defRPr>
            </a:lvl4pPr>
            <a:lvl5pPr marL="879475" indent="-171450">
              <a:defRPr sz="10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732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>
                <a:solidFill>
                  <a:srgbClr val="58595B"/>
                </a:solidFill>
              </a:defRPr>
            </a:lvl1pPr>
            <a:lvl2pPr marL="376238" indent="-166688">
              <a:defRPr sz="1000">
                <a:solidFill>
                  <a:srgbClr val="58595B"/>
                </a:solidFill>
              </a:defRPr>
            </a:lvl2pPr>
            <a:lvl3pPr marL="573088" indent="-187325">
              <a:defRPr sz="1000">
                <a:solidFill>
                  <a:srgbClr val="58595B"/>
                </a:solidFill>
              </a:defRPr>
            </a:lvl3pPr>
            <a:lvl4pPr marL="717550" indent="-131763">
              <a:defRPr sz="1000">
                <a:solidFill>
                  <a:srgbClr val="58595B"/>
                </a:solidFill>
              </a:defRPr>
            </a:lvl4pPr>
            <a:lvl5pPr marL="879475" indent="-171450">
              <a:defRPr sz="10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90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D719-0411-4BC8-A965-77343026E3E2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>
                <a:solidFill>
                  <a:srgbClr val="58595B"/>
                </a:solidFill>
              </a:defRPr>
            </a:lvl1pPr>
            <a:lvl2pPr marL="358775" indent="-166688">
              <a:defRPr sz="1200">
                <a:solidFill>
                  <a:srgbClr val="58595B"/>
                </a:solidFill>
              </a:defRPr>
            </a:lvl2pPr>
            <a:lvl3pPr marL="538163" indent="-187325">
              <a:defRPr sz="1200">
                <a:solidFill>
                  <a:srgbClr val="58595B"/>
                </a:solidFill>
              </a:defRPr>
            </a:lvl3pPr>
            <a:lvl4pPr marL="717550" indent="-176213">
              <a:defRPr sz="1200">
                <a:solidFill>
                  <a:srgbClr val="58595B"/>
                </a:solidFill>
              </a:defRPr>
            </a:lvl4pPr>
            <a:lvl5pPr marL="896938" indent="-179388" defTabSz="939800">
              <a:tabLst/>
              <a:defRPr sz="12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3312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>
                <a:solidFill>
                  <a:srgbClr val="58595B"/>
                </a:solidFill>
              </a:defRPr>
            </a:lvl1pPr>
            <a:lvl2pPr marL="358775" indent="-166688">
              <a:defRPr sz="1200">
                <a:solidFill>
                  <a:srgbClr val="58595B"/>
                </a:solidFill>
              </a:defRPr>
            </a:lvl2pPr>
            <a:lvl3pPr marL="538163" indent="-187325">
              <a:defRPr sz="1200">
                <a:solidFill>
                  <a:srgbClr val="58595B"/>
                </a:solidFill>
              </a:defRPr>
            </a:lvl3pPr>
            <a:lvl4pPr marL="717550" indent="-176213">
              <a:defRPr sz="1200">
                <a:solidFill>
                  <a:srgbClr val="58595B"/>
                </a:solidFill>
              </a:defRPr>
            </a:lvl4pPr>
            <a:lvl5pPr marL="896938" indent="-179388">
              <a:defRPr sz="12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048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>
                <a:solidFill>
                  <a:srgbClr val="58595B"/>
                </a:solidFill>
              </a:defRPr>
            </a:lvl1pPr>
            <a:lvl2pPr marL="358775" indent="-166688">
              <a:defRPr sz="1200">
                <a:solidFill>
                  <a:srgbClr val="58595B"/>
                </a:solidFill>
              </a:defRPr>
            </a:lvl2pPr>
            <a:lvl3pPr marL="538163" indent="-187325">
              <a:defRPr sz="1200">
                <a:solidFill>
                  <a:srgbClr val="58595B"/>
                </a:solidFill>
              </a:defRPr>
            </a:lvl3pPr>
            <a:lvl4pPr marL="717550" indent="-176213">
              <a:defRPr sz="1200">
                <a:solidFill>
                  <a:srgbClr val="58595B"/>
                </a:solidFill>
              </a:defRPr>
            </a:lvl4pPr>
            <a:lvl5pPr marL="896938" indent="-179388">
              <a:defRPr sz="12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576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>
                <a:solidFill>
                  <a:srgbClr val="58595B"/>
                </a:solidFill>
              </a:defRPr>
            </a:lvl1pPr>
            <a:lvl2pPr marL="358775" indent="-166688">
              <a:defRPr sz="1200">
                <a:solidFill>
                  <a:srgbClr val="58595B"/>
                </a:solidFill>
              </a:defRPr>
            </a:lvl2pPr>
            <a:lvl3pPr marL="538163" indent="-187325">
              <a:defRPr sz="1200">
                <a:solidFill>
                  <a:srgbClr val="58595B"/>
                </a:solidFill>
              </a:defRPr>
            </a:lvl3pPr>
            <a:lvl4pPr marL="717550" indent="-176213">
              <a:defRPr sz="1200">
                <a:solidFill>
                  <a:srgbClr val="58595B"/>
                </a:solidFill>
              </a:defRPr>
            </a:lvl4pPr>
            <a:lvl5pPr marL="896938" indent="-179388" defTabSz="939800">
              <a:tabLst/>
              <a:defRPr sz="12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312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>
                <a:solidFill>
                  <a:srgbClr val="58595B"/>
                </a:solidFill>
              </a:defRPr>
            </a:lvl1pPr>
            <a:lvl2pPr marL="358775" indent="-166688">
              <a:defRPr sz="1200">
                <a:solidFill>
                  <a:srgbClr val="58595B"/>
                </a:solidFill>
              </a:defRPr>
            </a:lvl2pPr>
            <a:lvl3pPr marL="538163" indent="-187325">
              <a:defRPr sz="1200">
                <a:solidFill>
                  <a:srgbClr val="58595B"/>
                </a:solidFill>
              </a:defRPr>
            </a:lvl3pPr>
            <a:lvl4pPr marL="717550" indent="-176213">
              <a:defRPr sz="1200">
                <a:solidFill>
                  <a:srgbClr val="58595B"/>
                </a:solidFill>
              </a:defRPr>
            </a:lvl4pPr>
            <a:lvl5pPr marL="896938" indent="-179388">
              <a:defRPr sz="12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6048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>
                <a:solidFill>
                  <a:srgbClr val="58595B"/>
                </a:solidFill>
              </a:defRPr>
            </a:lvl1pPr>
            <a:lvl2pPr marL="358775" indent="-166688">
              <a:defRPr sz="1200">
                <a:solidFill>
                  <a:srgbClr val="58595B"/>
                </a:solidFill>
              </a:defRPr>
            </a:lvl2pPr>
            <a:lvl3pPr marL="538163" indent="-187325">
              <a:defRPr sz="1200">
                <a:solidFill>
                  <a:srgbClr val="58595B"/>
                </a:solidFill>
              </a:defRPr>
            </a:lvl3pPr>
            <a:lvl4pPr marL="717550" indent="-176213">
              <a:defRPr sz="1200">
                <a:solidFill>
                  <a:srgbClr val="58595B"/>
                </a:solidFill>
              </a:defRPr>
            </a:lvl4pPr>
            <a:lvl5pPr marL="896938" indent="-179388">
              <a:defRPr sz="12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84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136D-6CB0-410C-B43D-710155FC4ACC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8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16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24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8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16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24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23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76000" y="1368000"/>
            <a:ext cx="1908000" cy="1080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2000" y="1368000"/>
            <a:ext cx="1908000" cy="1080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680000" y="1368000"/>
            <a:ext cx="1908000" cy="1080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2628000" y="1368000"/>
            <a:ext cx="1908000" cy="1080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576000" y="3841342"/>
            <a:ext cx="1908000" cy="1080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628000" y="3841342"/>
            <a:ext cx="1908000" cy="1080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680000" y="3841342"/>
            <a:ext cx="1908000" cy="1080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732000" y="3841342"/>
            <a:ext cx="1908000" cy="1080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B9D4-33AB-4373-A7D0-0BF679FE356D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>
                <a:solidFill>
                  <a:srgbClr val="58595B"/>
                </a:solidFill>
              </a:defRPr>
            </a:lvl1pPr>
            <a:lvl2pPr marL="376238" indent="-166688">
              <a:spcBef>
                <a:spcPts val="0"/>
              </a:spcBef>
              <a:defRPr sz="1000">
                <a:solidFill>
                  <a:srgbClr val="58595B"/>
                </a:solidFill>
              </a:defRPr>
            </a:lvl2pPr>
            <a:lvl3pPr marL="573088" indent="-187325">
              <a:spcBef>
                <a:spcPts val="0"/>
              </a:spcBef>
              <a:defRPr sz="1000">
                <a:solidFill>
                  <a:srgbClr val="58595B"/>
                </a:solidFill>
              </a:defRPr>
            </a:lvl3pPr>
            <a:lvl4pPr marL="717550" indent="-131763">
              <a:spcBef>
                <a:spcPts val="0"/>
              </a:spcBef>
              <a:defRPr sz="1000">
                <a:solidFill>
                  <a:srgbClr val="58595B"/>
                </a:solidFill>
              </a:defRPr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>
                <a:solidFill>
                  <a:srgbClr val="58595B"/>
                </a:solidFill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>
                <a:solidFill>
                  <a:srgbClr val="58595B"/>
                </a:solidFill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000" y="2673419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5143640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>
                <a:solidFill>
                  <a:srgbClr val="58595B"/>
                </a:solidFill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tabLst/>
              <a:defRPr lang="en-GB" sz="1000" kern="1200" dirty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76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732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680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28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576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628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4672246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6732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576000" y="2448499"/>
            <a:ext cx="8064000" cy="0"/>
            <a:chOff x="576000" y="2448499"/>
            <a:chExt cx="8064000" cy="0"/>
          </a:xfrm>
        </p:grpSpPr>
        <p:cxnSp>
          <p:nvCxnSpPr>
            <p:cNvPr id="38" name="Straight Connector 37"/>
            <p:cNvCxnSpPr/>
            <p:nvPr userDrawn="1"/>
          </p:nvCxnSpPr>
          <p:spPr>
            <a:xfrm>
              <a:off x="576000" y="2448499"/>
              <a:ext cx="1908000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2628000" y="2448499"/>
              <a:ext cx="1908000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680000" y="2448499"/>
              <a:ext cx="1908000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6732000" y="2448499"/>
              <a:ext cx="1908000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 userDrawn="1"/>
        </p:nvGrpSpPr>
        <p:grpSpPr>
          <a:xfrm>
            <a:off x="583315" y="4924800"/>
            <a:ext cx="8064000" cy="0"/>
            <a:chOff x="576000" y="2448499"/>
            <a:chExt cx="8064000" cy="0"/>
          </a:xfrm>
        </p:grpSpPr>
        <p:cxnSp>
          <p:nvCxnSpPr>
            <p:cNvPr id="44" name="Straight Connector 43"/>
            <p:cNvCxnSpPr/>
            <p:nvPr userDrawn="1"/>
          </p:nvCxnSpPr>
          <p:spPr>
            <a:xfrm>
              <a:off x="576000" y="2448499"/>
              <a:ext cx="1908000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2628000" y="2448499"/>
              <a:ext cx="1908000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4680000" y="2448499"/>
              <a:ext cx="1908000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6732000" y="2448499"/>
              <a:ext cx="1908000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6171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0260013" cy="6858000"/>
            <a:chOff x="0" y="0"/>
            <a:chExt cx="10260632" cy="6858000"/>
          </a:xfrm>
        </p:grpSpPr>
        <p:pic>
          <p:nvPicPr>
            <p:cNvPr id="5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" r="781" b="-2"/>
            <a:stretch>
              <a:fillRect/>
            </a:stretch>
          </p:blipFill>
          <p:spPr bwMode="auto">
            <a:xfrm>
              <a:off x="1116632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0" y="0"/>
              <a:ext cx="2267087" cy="6858000"/>
            </a:xfrm>
            <a:prstGeom prst="rect">
              <a:avLst/>
            </a:prstGeom>
            <a:solidFill>
              <a:srgbClr val="00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BDB1-8632-4945-83B5-A0D920A1DD16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E359EAA6-0042-4CA3-A286-F770AECB95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6574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17FD-8DCD-4BF9-BD1D-1CCC0FAEB844}" type="datetime1">
              <a:rPr lang="en-GB" smtClean="0"/>
              <a:t>19/11/2019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84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81192" y="0"/>
            <a:ext cx="4140000" cy="63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453600"/>
            <a:ext cx="3960000" cy="432000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093A-9C89-476B-BFE3-4DA0289DA97C}" type="datetime1">
              <a:rPr lang="en-GB" smtClean="0"/>
              <a:t>19/11/2019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2205038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Name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249289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Job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6000" y="285293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Tel Number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000" y="3124050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email address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" y="3514774"/>
            <a:ext cx="39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Address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515675"/>
            <a:ext cx="648072" cy="7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1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093A-9C89-476B-BFE3-4DA0289DA97C}" type="datetime1">
              <a:rPr lang="en-GB" smtClean="0"/>
              <a:t>19/11/2019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2205038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Name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249289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Job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6000" y="285293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Tel Number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000" y="3124050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email address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" y="3514774"/>
            <a:ext cx="4043363" cy="27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Address</a:t>
            </a:r>
          </a:p>
        </p:txBody>
      </p:sp>
    </p:spTree>
    <p:extLst>
      <p:ext uri="{BB962C8B-B14F-4D97-AF65-F5344CB8AC3E}">
        <p14:creationId xmlns:p14="http://schemas.microsoft.com/office/powerpoint/2010/main" val="249110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0F6CD-427B-4E97-9F5F-24DF8079FF19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014F6393-1982-4AD0-A054-AF85241FF6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05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016000"/>
            <a:ext cx="8064000" cy="42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000" y="1368000"/>
            <a:ext cx="8064500" cy="288000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6000" y="1700840"/>
            <a:ext cx="8064500" cy="288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52B7-3931-449B-9F96-B1DD153EDBBE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515C7237-CBE2-40C5-B47A-98D11DF746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2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5EBE2-B7CD-4034-9F96-B3C9B0731593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540DF633-C30F-4382-AB64-99BDC6B6C2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22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89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7999"/>
            <a:ext cx="3960000" cy="489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1B37-F777-486F-99D9-44F68D1C54F9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FB322CBC-20F8-4A5C-B89D-9E731DCB08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03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3316" r="1427" b="53680"/>
          <a:stretch>
            <a:fillRect/>
          </a:stretch>
        </p:blipFill>
        <p:spPr bwMode="auto">
          <a:xfrm>
            <a:off x="7164388" y="6018213"/>
            <a:ext cx="19796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76263" y="6543675"/>
            <a:ext cx="673258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52438"/>
            <a:ext cx="806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368425"/>
            <a:ext cx="8064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3B21D6-F585-4EEB-AD80-2E7CB430EF2C}" type="datetime1">
              <a:rPr lang="en-GB"/>
              <a:pPr>
                <a:defRPr/>
              </a:pPr>
              <a:t>19/11/2019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FC4E4C26-8149-4D4E-A60A-25E8474A83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3" name="Picture 1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>
            <a:fillRect/>
          </a:stretch>
        </p:blipFill>
        <p:spPr bwMode="auto">
          <a:xfrm>
            <a:off x="444500" y="6272213"/>
            <a:ext cx="1225550" cy="53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13" r:id="rId7"/>
    <p:sldLayoutId id="2147484014" r:id="rId8"/>
    <p:sldLayoutId id="2147484015" r:id="rId9"/>
    <p:sldLayoutId id="2147484032" r:id="rId10"/>
    <p:sldLayoutId id="2147484016" r:id="rId11"/>
    <p:sldLayoutId id="2147484033" r:id="rId12"/>
    <p:sldLayoutId id="2147484017" r:id="rId13"/>
    <p:sldLayoutId id="2147484018" r:id="rId14"/>
    <p:sldLayoutId id="2147484019" r:id="rId15"/>
    <p:sldLayoutId id="2147484034" r:id="rId16"/>
    <p:sldLayoutId id="2147484035" r:id="rId17"/>
    <p:sldLayoutId id="2147484036" r:id="rId18"/>
    <p:sldLayoutId id="2147484020" r:id="rId19"/>
    <p:sldLayoutId id="2147484021" r:id="rId20"/>
    <p:sldLayoutId id="2147484022" r:id="rId21"/>
    <p:sldLayoutId id="2147484023" r:id="rId22"/>
    <p:sldLayoutId id="2147484037" r:id="rId23"/>
    <p:sldLayoutId id="2147484024" r:id="rId24"/>
    <p:sldLayoutId id="2147484038" r:id="rId25"/>
    <p:sldLayoutId id="2147484025" r:id="rId2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 pitchFamily="34" charset="0"/>
        </a:defRPr>
      </a:lvl9pPr>
    </p:titleStyle>
    <p:bodyStyle>
      <a:lvl1pPr marL="265113" indent="-2651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1pPr>
      <a:lvl2pPr marL="512763" indent="-2349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3pPr>
      <a:lvl4pPr marL="993775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4pPr>
      <a:lvl5pPr marL="1219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3317" r="1426" b="53680"/>
          <a:stretch/>
        </p:blipFill>
        <p:spPr>
          <a:xfrm>
            <a:off x="7164288" y="6018377"/>
            <a:ext cx="1979712" cy="83962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76000" y="6543758"/>
            <a:ext cx="6732304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368000"/>
            <a:ext cx="8064000" cy="489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439911" y="6583334"/>
            <a:ext cx="108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2C3ABE1-BF0D-4007-9ACE-38FA597EB2B2}" type="datetime1">
              <a:rPr lang="en-GB" smtClean="0"/>
              <a:t>19/11/2019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700688" y="6583334"/>
            <a:ext cx="108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0000" y="6422942"/>
            <a:ext cx="1800000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/>
        </p:blipFill>
        <p:spPr>
          <a:xfrm>
            <a:off x="444964" y="6272775"/>
            <a:ext cx="1225332" cy="5395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8225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  <p:sldLayoutId id="2147484058" r:id="rId19"/>
    <p:sldLayoutId id="2147484059" r:id="rId20"/>
    <p:sldLayoutId id="2147484060" r:id="rId21"/>
    <p:sldLayoutId id="2147484061" r:id="rId22"/>
    <p:sldLayoutId id="2147484062" r:id="rId23"/>
    <p:sldLayoutId id="2147484063" r:id="rId24"/>
    <p:sldLayoutId id="2147484064" r:id="rId25"/>
    <p:sldLayoutId id="2147484065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12763" indent="-234950" algn="l" defTabSz="9144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58825" indent="-228600" algn="l" defTabSz="914400" rtl="0" eaLnBrk="1" latinLnBrk="0" hangingPunct="1">
        <a:lnSpc>
          <a:spcPct val="90000"/>
        </a:lnSpc>
        <a:spcBef>
          <a:spcPts val="2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93775" indent="-2286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219200" indent="-2286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.em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207083" y="1916832"/>
            <a:ext cx="6192687" cy="2352764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000" dirty="0" smtClean="0"/>
              <a:t>Reporting on Sustainability</a:t>
            </a:r>
            <a:br>
              <a:rPr lang="en-US" sz="4000" dirty="0" smtClean="0"/>
            </a:br>
            <a:r>
              <a:rPr lang="en-US" sz="8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stocktake of EU Institutions </a:t>
            </a:r>
            <a:b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and Agencies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87" name="Subtitle 5"/>
          <p:cNvSpPr>
            <a:spLocks noGrp="1"/>
          </p:cNvSpPr>
          <p:nvPr>
            <p:ph type="subTitle" idx="1"/>
          </p:nvPr>
        </p:nvSpPr>
        <p:spPr>
          <a:xfrm>
            <a:off x="207083" y="4941168"/>
            <a:ext cx="5373067" cy="176134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sz="2400" b="1" dirty="0" smtClean="0"/>
              <a:t>Eva Lindström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sv-SE" altLang="en-US" sz="9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AU" alt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Member</a:t>
            </a:r>
            <a:r>
              <a:rPr lang="sv-SE" alt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of the European Court of Auditors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7083" y="1137658"/>
            <a:ext cx="5220000" cy="360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21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November 2019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C26A69B5-200B-4E8E-9012-4EBB91306B1A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76000" y="720070"/>
            <a:ext cx="8064000" cy="432000"/>
          </a:xfrm>
        </p:spPr>
        <p:txBody>
          <a:bodyPr/>
          <a:lstStyle/>
          <a:p>
            <a:pPr algn="ctr"/>
            <a:r>
              <a:rPr lang="en-US" sz="3200" dirty="0" smtClean="0"/>
              <a:t>Rapid Case Review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91" y="1358996"/>
            <a:ext cx="3428818" cy="48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Sustainability 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C26A69B5-200B-4E8E-9012-4EBB91306B1A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2" descr="com-sust-greenwash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25684"/>
            <a:ext cx="4890136" cy="48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C26A69B5-200B-4E8E-9012-4EBB91306B1A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779676" y="2094549"/>
            <a:ext cx="31430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EU law </a:t>
            </a:r>
            <a:r>
              <a:rPr lang="en-US" dirty="0" smtClean="0"/>
              <a:t>requires </a:t>
            </a:r>
            <a:r>
              <a:rPr lang="en-US" dirty="0"/>
              <a:t>certain large companies to report on </a:t>
            </a:r>
            <a:r>
              <a:rPr lang="en-US" dirty="0" smtClean="0"/>
              <a:t>sustainability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88024" y="1734549"/>
            <a:ext cx="2746422" cy="3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EU Directive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87624" y="1734549"/>
            <a:ext cx="274642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Agenda 2030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8948" y="2064160"/>
            <a:ext cx="3143063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EU and its Member States are fully </a:t>
            </a:r>
            <a:r>
              <a:rPr lang="en-US" b="1" dirty="0" smtClean="0"/>
              <a:t>committed</a:t>
            </a:r>
            <a:r>
              <a:rPr lang="en-US" dirty="0" smtClean="0"/>
              <a:t> to the SDGs</a:t>
            </a:r>
          </a:p>
        </p:txBody>
      </p:sp>
      <p:pic>
        <p:nvPicPr>
          <p:cNvPr id="10" name="Picture 9" descr="U:\WORK\banner\SDG logo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06126"/>
            <a:ext cx="2320241" cy="232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LauraMan:Users:laurakaspar:Library:Containers:com.apple.mail:Data:Library:Mail Downloads:ED17C752-E6D5-4E8C-91EB-58A17B5A0469:eu.ep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21" y="3691508"/>
            <a:ext cx="2276665" cy="21590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76000" y="720070"/>
            <a:ext cx="8064000" cy="432000"/>
          </a:xfrm>
        </p:spPr>
        <p:txBody>
          <a:bodyPr/>
          <a:lstStyle/>
          <a:p>
            <a:pPr algn="ctr"/>
            <a:r>
              <a:rPr lang="en-US" sz="3200" dirty="0" smtClean="0"/>
              <a:t>Starting Point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086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C26A69B5-200B-4E8E-9012-4EBB91306B1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07915" y="2175288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algn="ctr">
              <a:lnSpc>
                <a:spcPct val="150000"/>
              </a:lnSpc>
            </a:pPr>
            <a:r>
              <a:rPr lang="en-GB" dirty="0" smtClean="0"/>
              <a:t>What is the status of reporting on </a:t>
            </a:r>
          </a:p>
          <a:p>
            <a:pPr algn="ctr">
              <a:lnSpc>
                <a:spcPct val="150000"/>
              </a:lnSpc>
            </a:pPr>
            <a:r>
              <a:rPr lang="en-GB" dirty="0" smtClean="0"/>
              <a:t>the </a:t>
            </a:r>
            <a:r>
              <a:rPr lang="en-GB" b="1" dirty="0" smtClean="0"/>
              <a:t>achievement </a:t>
            </a:r>
            <a:r>
              <a:rPr lang="en-GB" b="1" dirty="0"/>
              <a:t>of the SDGs </a:t>
            </a:r>
            <a:r>
              <a:rPr lang="en-GB" dirty="0" smtClean="0"/>
              <a:t>at </a:t>
            </a:r>
            <a:r>
              <a:rPr lang="en-GB" dirty="0"/>
              <a:t>EU </a:t>
            </a:r>
            <a:r>
              <a:rPr lang="en-GB" dirty="0" smtClean="0"/>
              <a:t>level</a:t>
            </a:r>
          </a:p>
          <a:p>
            <a:pPr algn="ctr">
              <a:lnSpc>
                <a:spcPct val="150000"/>
              </a:lnSpc>
            </a:pPr>
            <a:r>
              <a:rPr lang="en-GB" dirty="0"/>
              <a:t>&amp;</a:t>
            </a:r>
            <a:r>
              <a:rPr lang="en-GB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en-GB" b="1" dirty="0" smtClean="0"/>
              <a:t>sustainability </a:t>
            </a:r>
            <a:r>
              <a:rPr lang="en-GB" b="1" dirty="0"/>
              <a:t>reporting</a:t>
            </a:r>
            <a:r>
              <a:rPr lang="en-GB" dirty="0"/>
              <a:t> by individual </a:t>
            </a:r>
            <a:endParaRPr lang="en-GB" dirty="0" smtClean="0"/>
          </a:p>
          <a:p>
            <a:pPr algn="ctr">
              <a:lnSpc>
                <a:spcPct val="150000"/>
              </a:lnSpc>
            </a:pPr>
            <a:r>
              <a:rPr lang="en-GB" b="1" dirty="0" smtClean="0"/>
              <a:t>EU </a:t>
            </a:r>
            <a:r>
              <a:rPr lang="en-GB" b="1" dirty="0"/>
              <a:t>i</a:t>
            </a:r>
            <a:r>
              <a:rPr lang="en-GB" b="1" dirty="0" smtClean="0"/>
              <a:t>nstitutions </a:t>
            </a:r>
            <a:r>
              <a:rPr lang="en-GB" dirty="0" smtClean="0"/>
              <a:t>and </a:t>
            </a:r>
            <a:r>
              <a:rPr lang="en-GB" b="1" dirty="0" smtClean="0"/>
              <a:t>agencies</a:t>
            </a:r>
            <a:r>
              <a:rPr lang="en-GB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9080" y="507841"/>
            <a:ext cx="8280920" cy="834520"/>
          </a:xfrm>
        </p:spPr>
        <p:txBody>
          <a:bodyPr>
            <a:noAutofit/>
          </a:bodyPr>
          <a:lstStyle/>
          <a:p>
            <a:pPr algn="ctr"/>
            <a:r>
              <a:rPr lang="fr-CH" sz="3200" dirty="0" smtClean="0"/>
              <a:t>Main </a:t>
            </a:r>
            <a:r>
              <a:rPr lang="en-US" sz="3200" dirty="0" smtClean="0"/>
              <a:t>review</a:t>
            </a:r>
            <a:r>
              <a:rPr lang="fr-CH" sz="3200" dirty="0" smtClean="0"/>
              <a:t> question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411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C26A69B5-200B-4E8E-9012-4EBB91306B1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5930" y="390274"/>
            <a:ext cx="8280920" cy="48586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Approach</a:t>
            </a:r>
            <a:endParaRPr lang="en-GB" sz="3200" dirty="0"/>
          </a:p>
        </p:txBody>
      </p:sp>
      <p:pic>
        <p:nvPicPr>
          <p:cNvPr id="7" name="Picture 2" descr="Bildergebnis für EU commissio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383" y="1438169"/>
            <a:ext cx="1414152" cy="98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ldergebnis für eu parliamen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68" y="586441"/>
            <a:ext cx="1531766" cy="8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ildergebnis für eu court of justic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9" y="2795473"/>
            <a:ext cx="920042" cy="105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Bildergebnis für european court of auditors logo"/>
          <p:cNvSpPr>
            <a:spLocks noChangeAspect="1" noChangeArrowheads="1"/>
          </p:cNvSpPr>
          <p:nvPr/>
        </p:nvSpPr>
        <p:spPr bwMode="auto">
          <a:xfrm>
            <a:off x="948524" y="905482"/>
            <a:ext cx="2183315" cy="218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itchFamily="34" charset="0"/>
              <a:ea typeface="+mn-ea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6889" r="50000" b="6890"/>
          <a:stretch/>
        </p:blipFill>
        <p:spPr>
          <a:xfrm>
            <a:off x="1125686" y="3413505"/>
            <a:ext cx="1113290" cy="1060276"/>
          </a:xfrm>
          <a:prstGeom prst="rect">
            <a:avLst/>
          </a:prstGeom>
        </p:spPr>
      </p:pic>
      <p:pic>
        <p:nvPicPr>
          <p:cNvPr id="12" name="Picture 18" descr="Bildergebnis für eu council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21" y="2547788"/>
            <a:ext cx="1724918" cy="7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Bildergebnis für eu ombudsman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81" y="3517387"/>
            <a:ext cx="770958" cy="77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6" y="5742125"/>
            <a:ext cx="1147577" cy="7239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" y="1432504"/>
            <a:ext cx="1468189" cy="12687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3" y="3969608"/>
            <a:ext cx="1152128" cy="9499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3" y="4933211"/>
            <a:ext cx="1557908" cy="8089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4" y="4699084"/>
            <a:ext cx="1348686" cy="8813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88" y="5777406"/>
            <a:ext cx="1678543" cy="724639"/>
          </a:xfrm>
          <a:prstGeom prst="rect">
            <a:avLst/>
          </a:prstGeom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180274" y="1003094"/>
            <a:ext cx="3408750" cy="45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12 EU institutions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4589024" y="1009377"/>
            <a:ext cx="3408750" cy="45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41 EU agencies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29" y="2074753"/>
            <a:ext cx="5945004" cy="354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6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C26A69B5-200B-4E8E-9012-4EBB91306B1A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064000" cy="576064"/>
          </a:xfrm>
        </p:spPr>
        <p:txBody>
          <a:bodyPr/>
          <a:lstStyle/>
          <a:p>
            <a:pPr algn="ctr"/>
            <a:r>
              <a:rPr lang="en-US" sz="3200" dirty="0" smtClean="0"/>
              <a:t>What the Commission has done…</a:t>
            </a:r>
            <a:endParaRPr lang="en-US" sz="32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1412776"/>
            <a:ext cx="8064000" cy="36000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65113" indent="-265113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GB" sz="3200" b="1" dirty="0" smtClean="0">
                <a:solidFill>
                  <a:srgbClr val="026938"/>
                </a:solidFill>
              </a:rPr>
              <a:t>…or not done</a:t>
            </a:r>
            <a:endParaRPr lang="en-GB" sz="3200" b="1" dirty="0">
              <a:solidFill>
                <a:srgbClr val="026938"/>
              </a:solidFill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276872"/>
            <a:ext cx="2376264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16194"/>
            <a:ext cx="2378294" cy="3384496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9592" y="4884358"/>
            <a:ext cx="2088232" cy="45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Reflection Paper</a:t>
            </a:r>
            <a:endParaRPr kumimoji="0" lang="en-US" alt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564903" y="5597711"/>
            <a:ext cx="2088232" cy="45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Eurostat report</a:t>
            </a:r>
            <a:endParaRPr kumimoji="0" lang="en-US" alt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officeArt object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35783">
            <a:off x="6334665" y="2590742"/>
            <a:ext cx="1953618" cy="221655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086198" y="4947737"/>
            <a:ext cx="2088232" cy="45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Performance Reporting</a:t>
            </a:r>
            <a:endParaRPr kumimoji="0" lang="en-US" alt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000" cy="540000"/>
          </a:xfrm>
        </p:spPr>
        <p:txBody>
          <a:bodyPr/>
          <a:lstStyle/>
          <a:p>
            <a:pPr algn="ctr"/>
            <a:r>
              <a:rPr lang="en-US" dirty="0" smtClean="0"/>
              <a:t>Individual reporting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828431"/>
            <a:ext cx="8064000" cy="360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by EU institutions and agencies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C8DA38A5-0068-42C0-955D-10628E0CB44D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5" y="1649972"/>
            <a:ext cx="57606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Covered: 12 institutions and 41 </a:t>
            </a:r>
            <a:r>
              <a:rPr lang="en-US" dirty="0"/>
              <a:t>a</a:t>
            </a:r>
            <a:r>
              <a:rPr lang="en-US" dirty="0" smtClean="0"/>
              <a:t>gencies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wo EU bodies publish </a:t>
            </a:r>
            <a:r>
              <a:rPr lang="en-US" b="1" dirty="0" smtClean="0"/>
              <a:t>sustainability</a:t>
            </a:r>
            <a:r>
              <a:rPr lang="en-US" dirty="0" smtClean="0"/>
              <a:t> </a:t>
            </a:r>
            <a:r>
              <a:rPr lang="en-US" b="1" dirty="0" smtClean="0"/>
              <a:t>reports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European Investment </a:t>
            </a:r>
            <a:r>
              <a:rPr lang="en-US" sz="1600" dirty="0" smtClean="0"/>
              <a:t>Bank (EIB)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European </a:t>
            </a:r>
            <a:r>
              <a:rPr lang="en-US" sz="1600" dirty="0"/>
              <a:t>Intellectual Property </a:t>
            </a:r>
            <a:r>
              <a:rPr lang="en-US" sz="1600" dirty="0" smtClean="0"/>
              <a:t>Office (EUIPO)</a:t>
            </a:r>
            <a:endParaRPr lang="en-US" sz="16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Others: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Information </a:t>
            </a:r>
            <a:r>
              <a:rPr lang="en-US" sz="1600" b="1" dirty="0" smtClean="0"/>
              <a:t>incomplete</a:t>
            </a:r>
            <a:r>
              <a:rPr lang="en-US" sz="1600" dirty="0" smtClean="0"/>
              <a:t> and </a:t>
            </a:r>
            <a:r>
              <a:rPr lang="en-US" sz="1600" b="1" dirty="0" smtClean="0"/>
              <a:t>piecemeal</a:t>
            </a:r>
            <a:r>
              <a:rPr lang="en-US" sz="1600" dirty="0" smtClean="0"/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Focus on running of </a:t>
            </a:r>
            <a:r>
              <a:rPr lang="en-US" sz="1600" dirty="0" err="1" smtClean="0"/>
              <a:t>organisation</a:t>
            </a:r>
            <a:r>
              <a:rPr lang="en-US" sz="1600" dirty="0"/>
              <a:t> </a:t>
            </a:r>
            <a:r>
              <a:rPr lang="en-US" sz="1600" dirty="0" smtClean="0"/>
              <a:t>rather </a:t>
            </a:r>
            <a:r>
              <a:rPr lang="en-US" sz="1600" dirty="0"/>
              <a:t>than how sustainability </a:t>
            </a:r>
            <a:r>
              <a:rPr lang="en-US" sz="1600" b="1" dirty="0" smtClean="0"/>
              <a:t>integrated</a:t>
            </a:r>
            <a:r>
              <a:rPr lang="en-US" sz="1600" dirty="0" smtClean="0"/>
              <a:t> in strategy &amp; activities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76615"/>
            <a:ext cx="2647107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4851" r="15941" b="4601"/>
          <a:stretch/>
        </p:blipFill>
        <p:spPr>
          <a:xfrm>
            <a:off x="1966967" y="1033680"/>
            <a:ext cx="5283592" cy="5479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Four major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540DF633-C30F-4382-AB64-99BDC6B6C251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840538" y="6525344"/>
            <a:ext cx="1800225" cy="2524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GB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37763" y="1317803"/>
            <a:ext cx="147587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Overall Strategy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7882" y="2987877"/>
            <a:ext cx="147587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Budget and performance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4829" y="4586556"/>
            <a:ext cx="14758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8489" y="4576887"/>
            <a:ext cx="14758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Audit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77905" y="1964134"/>
            <a:ext cx="10119" cy="89743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92605" y="1955506"/>
            <a:ext cx="10119" cy="89743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01673" y="1950995"/>
            <a:ext cx="10119" cy="89743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88024" y="3628028"/>
            <a:ext cx="10119" cy="89743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02724" y="3619400"/>
            <a:ext cx="10119" cy="89743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11792" y="3614889"/>
            <a:ext cx="10119" cy="89743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1"/>
          </p:cNvCxnSpPr>
          <p:nvPr/>
        </p:nvCxnSpPr>
        <p:spPr>
          <a:xfrm flipH="1">
            <a:off x="5656057" y="4761553"/>
            <a:ext cx="752432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7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74624f11eefedd6cc846ddded61b0157faf"/>
</p:tagLst>
</file>

<file path=ppt/theme/theme1.xml><?xml version="1.0" encoding="utf-8"?>
<a:theme xmlns:a="http://schemas.openxmlformats.org/drawingml/2006/main" name="ECA_PresentationTemplate_2014">
  <a:themeElements>
    <a:clrScheme name="EC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26938"/>
      </a:accent1>
      <a:accent2>
        <a:srgbClr val="CDDC29"/>
      </a:accent2>
      <a:accent3>
        <a:srgbClr val="C2C3C6"/>
      </a:accent3>
      <a:accent4>
        <a:srgbClr val="58595B"/>
      </a:accent4>
      <a:accent5>
        <a:srgbClr val="20409A"/>
      </a:accent5>
      <a:accent6>
        <a:srgbClr val="7D9DD2"/>
      </a:accent6>
      <a:hlink>
        <a:srgbClr val="9454C3"/>
      </a:hlink>
      <a:folHlink>
        <a:srgbClr val="3EBBF0"/>
      </a:folHlink>
    </a:clrScheme>
    <a:fontScheme name="Myrai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C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26938"/>
      </a:accent1>
      <a:accent2>
        <a:srgbClr val="CDDC29"/>
      </a:accent2>
      <a:accent3>
        <a:srgbClr val="C2C3C6"/>
      </a:accent3>
      <a:accent4>
        <a:srgbClr val="58595B"/>
      </a:accent4>
      <a:accent5>
        <a:srgbClr val="20409A"/>
      </a:accent5>
      <a:accent6>
        <a:srgbClr val="7D9DD2"/>
      </a:accent6>
      <a:hlink>
        <a:srgbClr val="9454C3"/>
      </a:hlink>
      <a:folHlink>
        <a:srgbClr val="3EBBF0"/>
      </a:folHlink>
    </a:clrScheme>
    <a:fontScheme name="Myrai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4AC2F14A9DDB47B16A08DF58D930DC" ma:contentTypeVersion="2" ma:contentTypeDescription="Create a new document." ma:contentTypeScope="" ma:versionID="fdbd63baad6a9635f4063588823eff26">
  <xsd:schema xmlns:xsd="http://www.w3.org/2001/XMLSchema" xmlns:xs="http://www.w3.org/2001/XMLSchema" xmlns:p="http://schemas.microsoft.com/office/2006/metadata/properties" xmlns:ns1="http://schemas.microsoft.com/sharepoint/v3" xmlns:ns2="030f58c6-c723-418f-8830-070dc5e1d8cc" targetNamespace="http://schemas.microsoft.com/office/2006/metadata/properties" ma:root="true" ma:fieldsID="6145ff93c31bfb1f52a2becaf932c8ca" ns1:_="" ns2:_="">
    <xsd:import namespace="http://schemas.microsoft.com/sharepoint/v3"/>
    <xsd:import namespace="030f58c6-c723-418f-8830-070dc5e1d8c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0f58c6-c723-418f-8830-070dc5e1d8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ffa626bc-382c-43ed-a255-dc332f30d049" ContentTypeId="0x010100BD30D7845288499E9FA3CCCB05C1F3240070B27737AE5A42DA8405B0025FE6403D" PreviousValue="false"/>
</file>

<file path=customXml/itemProps1.xml><?xml version="1.0" encoding="utf-8"?>
<ds:datastoreItem xmlns:ds="http://schemas.openxmlformats.org/officeDocument/2006/customXml" ds:itemID="{2E8CB7B9-7A3C-4A71-9267-DABD75D27A07}"/>
</file>

<file path=customXml/itemProps2.xml><?xml version="1.0" encoding="utf-8"?>
<ds:datastoreItem xmlns:ds="http://schemas.openxmlformats.org/officeDocument/2006/customXml" ds:itemID="{3CE13E0E-8A16-4691-933D-53F2A8D43778}">
  <ds:schemaRefs>
    <ds:schemaRef ds:uri="188ae203-ec8e-48a0-9d3e-df7e0829e95e"/>
    <ds:schemaRef ds:uri="137e1add-26f4-4f25-ac54-4576f1ef639c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e311236c-cb3d-420c-8310-92411d8c11ee"/>
    <ds:schemaRef ds:uri="99e4c888-4bdd-4430-8258-fb32e86dade2"/>
    <ds:schemaRef ds:uri="57679b4f-dad0-4aa7-8af3-1212e9990382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060D8F0-9417-42ED-ADC5-BF3560526CE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0F4CD92-7E4B-4E10-835C-B291D18B8FB5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11860</TotalTime>
  <Words>397</Words>
  <Application>Microsoft Office PowerPoint</Application>
  <PresentationFormat>On-screen Show (4:3)</PresentationFormat>
  <Paragraphs>61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Unicode MS</vt:lpstr>
      <vt:lpstr>Calibri</vt:lpstr>
      <vt:lpstr>Myriad Pro</vt:lpstr>
      <vt:lpstr>ECA_PresentationTemplate_2014</vt:lpstr>
      <vt:lpstr>Office Theme</vt:lpstr>
      <vt:lpstr>Reporting on Sustainability   A stocktake of EU Institutions  and Agencies</vt:lpstr>
      <vt:lpstr>Rapid Case Review</vt:lpstr>
      <vt:lpstr>Sustainability Reporting</vt:lpstr>
      <vt:lpstr>Starting Point</vt:lpstr>
      <vt:lpstr>Main review question</vt:lpstr>
      <vt:lpstr>Approach</vt:lpstr>
      <vt:lpstr>What the Commission has done…</vt:lpstr>
      <vt:lpstr>Individual reporting </vt:lpstr>
      <vt:lpstr>Four major challenges</vt:lpstr>
    </vt:vector>
  </TitlesOfParts>
  <Company>European Court of Auditors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“2013 Financial and Compliance Audits of the European Agencies”</dc:title>
  <dc:creator>NORA VERES</dc:creator>
  <cp:lastModifiedBy>Katharina Bryan</cp:lastModifiedBy>
  <cp:revision>511</cp:revision>
  <cp:lastPrinted>2019-06-16T11:44:58Z</cp:lastPrinted>
  <dcterms:created xsi:type="dcterms:W3CDTF">2015-01-06T09:42:58Z</dcterms:created>
  <dcterms:modified xsi:type="dcterms:W3CDTF">2019-11-19T14:03:54Z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0x010100724AC2F14A9DDB47B16A08DF58D930DC</vt:lpwstr>
  </property>
  <property fmtid="{D5CDD505-2E9C-101B-9397-08002B2CF9AE}" pid="3" name="Eca_OrganisationTaxHTField0">
    <vt:lpwstr>European Court of Auditors|723c3162-adba-4aed-b99f-6e3e3f369d74</vt:lpwstr>
  </property>
  <property fmtid="{D5CDD505-2E9C-101B-9397-08002B2CF9AE}" pid="4" name="Eca_ConfidentialityLevelTaxHTField0">
    <vt:lpwstr>Internal|7394ceda-a5ec-41d6-a3a2-3d61019f25a3</vt:lpwstr>
  </property>
  <property fmtid="{D5CDD505-2E9C-101B-9397-08002B2CF9AE}" pid="5" name="termstore_sfDiv">
    <vt:lpwstr>4;#Directorate of the Presidency|a3f77e99-9212-46ff-8cee-52670a2f0846</vt:lpwstr>
  </property>
  <property fmtid="{D5CDD505-2E9C-101B-9397-08002B2CF9AE}" pid="6" name="Eca_Organisation">
    <vt:lpwstr>2;#European Court of Auditors|723c3162-adba-4aed-b99f-6e3e3f369d74</vt:lpwstr>
  </property>
  <property fmtid="{D5CDD505-2E9C-101B-9397-08002B2CF9AE}" pid="7" name="termstore_sfLang">
    <vt:lpwstr>5;#English|5c1bbf89-8134-4933-a804-d40db1ccb64c</vt:lpwstr>
  </property>
  <property fmtid="{D5CDD505-2E9C-101B-9397-08002B2CF9AE}" pid="8" name="Eca_Doc_Topics">
    <vt:lpwstr/>
  </property>
  <property fmtid="{D5CDD505-2E9C-101B-9397-08002B2CF9AE}" pid="9" name="Eca_CoreKeywordsDoc">
    <vt:lpwstr/>
  </property>
  <property fmtid="{D5CDD505-2E9C-101B-9397-08002B2CF9AE}" pid="10" name="Eca_ConfidentialityLevel">
    <vt:lpwstr>1;#Internal|7394ceda-a5ec-41d6-a3a2-3d61019f25a3</vt:lpwstr>
  </property>
  <property fmtid="{D5CDD505-2E9C-101B-9397-08002B2CF9AE}" pid="11" name="Eca_Doc_Confidentiality_Levels">
    <vt:lpwstr>1;#Internal|7394ceda-a5ec-41d6-a3a2-3d61019f25a3</vt:lpwstr>
  </property>
  <property fmtid="{D5CDD505-2E9C-101B-9397-08002B2CF9AE}" pid="12" name="termstore_sfCategory">
    <vt:lpwstr>70;#Presentation|ff41af9d-5882-4b16-86b4-31f73ed5bea0</vt:lpwstr>
  </property>
  <property fmtid="{D5CDD505-2E9C-101B-9397-08002B2CF9AE}" pid="13" name="Eca_Doc_Organisation">
    <vt:lpwstr>2;#European Court of Auditors|723c3162-adba-4aed-b99f-6e3e3f369d74</vt:lpwstr>
  </property>
</Properties>
</file>